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</p:sldMasterIdLst>
  <p:notesMasterIdLst>
    <p:notesMasterId r:id="rId10"/>
  </p:notesMasterIdLst>
  <p:sldIdLst>
    <p:sldId id="256" r:id="rId5"/>
    <p:sldId id="266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71956" autoAdjust="0"/>
  </p:normalViewPr>
  <p:slideViewPr>
    <p:cSldViewPr snapToGrid="0" snapToObjects="1">
      <p:cViewPr varScale="1">
        <p:scale>
          <a:sx n="51" d="100"/>
          <a:sy n="51" d="100"/>
        </p:scale>
        <p:origin x="20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Luhr" userId="5cf1a33d-2c7f-4f39-8e10-148a4171ed8b" providerId="ADAL" clId="{6F32CA30-F82F-4B17-B4C0-D1A60B8D895B}"/>
    <pc:docChg chg="delSld">
      <pc:chgData name="Nina Luhr" userId="5cf1a33d-2c7f-4f39-8e10-148a4171ed8b" providerId="ADAL" clId="{6F32CA30-F82F-4B17-B4C0-D1A60B8D895B}" dt="2019-10-28T13:26:02.366" v="0" actId="2696"/>
      <pc:docMkLst>
        <pc:docMk/>
      </pc:docMkLst>
      <pc:sldChg chg="del">
        <pc:chgData name="Nina Luhr" userId="5cf1a33d-2c7f-4f39-8e10-148a4171ed8b" providerId="ADAL" clId="{6F32CA30-F82F-4B17-B4C0-D1A60B8D895B}" dt="2019-10-28T13:26:02.366" v="0" actId="2696"/>
        <pc:sldMkLst>
          <pc:docMk/>
          <pc:sldMk cId="2857421811" sldId="283"/>
        </pc:sldMkLst>
      </pc:sldChg>
    </pc:docChg>
  </pc:docChgLst>
  <pc:docChgLst>
    <pc:chgData name="Åsa Paaske Gulbrandsen" userId="2e6bcb55-0d91-4c5a-b533-ab41a085144c" providerId="ADAL" clId="{44871052-92AA-4C44-8BAE-1D077DD21071}"/>
    <pc:docChg chg="custSel addSld delSld modSld">
      <pc:chgData name="Åsa Paaske Gulbrandsen" userId="2e6bcb55-0d91-4c5a-b533-ab41a085144c" providerId="ADAL" clId="{44871052-92AA-4C44-8BAE-1D077DD21071}" dt="2019-10-24T15:42:28.645" v="516" actId="27636"/>
      <pc:docMkLst>
        <pc:docMk/>
      </pc:docMkLst>
      <pc:sldChg chg="modSp">
        <pc:chgData name="Åsa Paaske Gulbrandsen" userId="2e6bcb55-0d91-4c5a-b533-ab41a085144c" providerId="ADAL" clId="{44871052-92AA-4C44-8BAE-1D077DD21071}" dt="2019-10-24T15:35:51.291" v="0" actId="20577"/>
        <pc:sldMkLst>
          <pc:docMk/>
          <pc:sldMk cId="613622685" sldId="256"/>
        </pc:sldMkLst>
        <pc:spChg chg="mod">
          <ac:chgData name="Åsa Paaske Gulbrandsen" userId="2e6bcb55-0d91-4c5a-b533-ab41a085144c" providerId="ADAL" clId="{44871052-92AA-4C44-8BAE-1D077DD21071}" dt="2019-10-24T15:35:51.291" v="0" actId="20577"/>
          <ac:spMkLst>
            <pc:docMk/>
            <pc:sldMk cId="613622685" sldId="256"/>
            <ac:spMk id="7" creationId="{00000000-0000-0000-0000-000000000000}"/>
          </ac:spMkLst>
        </pc:spChg>
      </pc:sldChg>
      <pc:sldChg chg="modSp">
        <pc:chgData name="Åsa Paaske Gulbrandsen" userId="2e6bcb55-0d91-4c5a-b533-ab41a085144c" providerId="ADAL" clId="{44871052-92AA-4C44-8BAE-1D077DD21071}" dt="2019-10-24T15:36:33.086" v="32" actId="20577"/>
        <pc:sldMkLst>
          <pc:docMk/>
          <pc:sldMk cId="231220430" sldId="266"/>
        </pc:sldMkLst>
        <pc:spChg chg="mod">
          <ac:chgData name="Åsa Paaske Gulbrandsen" userId="2e6bcb55-0d91-4c5a-b533-ab41a085144c" providerId="ADAL" clId="{44871052-92AA-4C44-8BAE-1D077DD21071}" dt="2019-10-24T15:36:33.086" v="32" actId="20577"/>
          <ac:spMkLst>
            <pc:docMk/>
            <pc:sldMk cId="231220430" sldId="266"/>
            <ac:spMk id="3" creationId="{00000000-0000-0000-0000-000000000000}"/>
          </ac:spMkLst>
        </pc:spChg>
      </pc:sldChg>
      <pc:sldChg chg="del">
        <pc:chgData name="Åsa Paaske Gulbrandsen" userId="2e6bcb55-0d91-4c5a-b533-ab41a085144c" providerId="ADAL" clId="{44871052-92AA-4C44-8BAE-1D077DD21071}" dt="2019-10-24T15:38:27.358" v="38" actId="2696"/>
        <pc:sldMkLst>
          <pc:docMk/>
          <pc:sldMk cId="3954712502" sldId="274"/>
        </pc:sldMkLst>
      </pc:sldChg>
      <pc:sldChg chg="del">
        <pc:chgData name="Åsa Paaske Gulbrandsen" userId="2e6bcb55-0d91-4c5a-b533-ab41a085144c" providerId="ADAL" clId="{44871052-92AA-4C44-8BAE-1D077DD21071}" dt="2019-10-24T15:38:31.089" v="40" actId="2696"/>
        <pc:sldMkLst>
          <pc:docMk/>
          <pc:sldMk cId="2303397552" sldId="275"/>
        </pc:sldMkLst>
      </pc:sldChg>
      <pc:sldChg chg="del">
        <pc:chgData name="Åsa Paaske Gulbrandsen" userId="2e6bcb55-0d91-4c5a-b533-ab41a085144c" providerId="ADAL" clId="{44871052-92AA-4C44-8BAE-1D077DD21071}" dt="2019-10-24T15:38:20.365" v="35" actId="2696"/>
        <pc:sldMkLst>
          <pc:docMk/>
          <pc:sldMk cId="2269422215" sldId="278"/>
        </pc:sldMkLst>
      </pc:sldChg>
      <pc:sldChg chg="del">
        <pc:chgData name="Åsa Paaske Gulbrandsen" userId="2e6bcb55-0d91-4c5a-b533-ab41a085144c" providerId="ADAL" clId="{44871052-92AA-4C44-8BAE-1D077DD21071}" dt="2019-10-24T15:38:29.223" v="39" actId="2696"/>
        <pc:sldMkLst>
          <pc:docMk/>
          <pc:sldMk cId="2510633015" sldId="281"/>
        </pc:sldMkLst>
      </pc:sldChg>
      <pc:sldChg chg="del">
        <pc:chgData name="Åsa Paaske Gulbrandsen" userId="2e6bcb55-0d91-4c5a-b533-ab41a085144c" providerId="ADAL" clId="{44871052-92AA-4C44-8BAE-1D077DD21071}" dt="2019-10-24T15:38:32.747" v="41" actId="2696"/>
        <pc:sldMkLst>
          <pc:docMk/>
          <pc:sldMk cId="580906602" sldId="284"/>
        </pc:sldMkLst>
      </pc:sldChg>
      <pc:sldChg chg="del">
        <pc:chgData name="Åsa Paaske Gulbrandsen" userId="2e6bcb55-0d91-4c5a-b533-ab41a085144c" providerId="ADAL" clId="{44871052-92AA-4C44-8BAE-1D077DD21071}" dt="2019-10-24T15:38:25.297" v="37" actId="2696"/>
        <pc:sldMkLst>
          <pc:docMk/>
          <pc:sldMk cId="2769766982" sldId="286"/>
        </pc:sldMkLst>
      </pc:sldChg>
      <pc:sldChg chg="del">
        <pc:chgData name="Åsa Paaske Gulbrandsen" userId="2e6bcb55-0d91-4c5a-b533-ab41a085144c" providerId="ADAL" clId="{44871052-92AA-4C44-8BAE-1D077DD21071}" dt="2019-10-24T15:38:23.358" v="36" actId="2696"/>
        <pc:sldMkLst>
          <pc:docMk/>
          <pc:sldMk cId="2691281366" sldId="287"/>
        </pc:sldMkLst>
      </pc:sldChg>
      <pc:sldChg chg="modSp">
        <pc:chgData name="Åsa Paaske Gulbrandsen" userId="2e6bcb55-0d91-4c5a-b533-ab41a085144c" providerId="ADAL" clId="{44871052-92AA-4C44-8BAE-1D077DD21071}" dt="2019-10-24T15:39:56.540" v="164" actId="20577"/>
        <pc:sldMkLst>
          <pc:docMk/>
          <pc:sldMk cId="2116447800" sldId="289"/>
        </pc:sldMkLst>
        <pc:spChg chg="mod">
          <ac:chgData name="Åsa Paaske Gulbrandsen" userId="2e6bcb55-0d91-4c5a-b533-ab41a085144c" providerId="ADAL" clId="{44871052-92AA-4C44-8BAE-1D077DD21071}" dt="2019-10-24T15:39:20.083" v="84" actId="20577"/>
          <ac:spMkLst>
            <pc:docMk/>
            <pc:sldMk cId="2116447800" sldId="289"/>
            <ac:spMk id="2" creationId="{00000000-0000-0000-0000-000000000000}"/>
          </ac:spMkLst>
        </pc:spChg>
        <pc:spChg chg="mod">
          <ac:chgData name="Åsa Paaske Gulbrandsen" userId="2e6bcb55-0d91-4c5a-b533-ab41a085144c" providerId="ADAL" clId="{44871052-92AA-4C44-8BAE-1D077DD21071}" dt="2019-10-24T15:39:56.540" v="164" actId="20577"/>
          <ac:spMkLst>
            <pc:docMk/>
            <pc:sldMk cId="2116447800" sldId="289"/>
            <ac:spMk id="3" creationId="{00000000-0000-0000-0000-000000000000}"/>
          </ac:spMkLst>
        </pc:spChg>
      </pc:sldChg>
      <pc:sldChg chg="del">
        <pc:chgData name="Åsa Paaske Gulbrandsen" userId="2e6bcb55-0d91-4c5a-b533-ab41a085144c" providerId="ADAL" clId="{44871052-92AA-4C44-8BAE-1D077DD21071}" dt="2019-10-24T15:38:36.171" v="43" actId="2696"/>
        <pc:sldMkLst>
          <pc:docMk/>
          <pc:sldMk cId="2678283100" sldId="290"/>
        </pc:sldMkLst>
      </pc:sldChg>
      <pc:sldChg chg="modSp add">
        <pc:chgData name="Åsa Paaske Gulbrandsen" userId="2e6bcb55-0d91-4c5a-b533-ab41a085144c" providerId="ADAL" clId="{44871052-92AA-4C44-8BAE-1D077DD21071}" dt="2019-10-24T15:42:28.645" v="516" actId="27636"/>
        <pc:sldMkLst>
          <pc:docMk/>
          <pc:sldMk cId="3170000506" sldId="290"/>
        </pc:sldMkLst>
        <pc:spChg chg="mod">
          <ac:chgData name="Åsa Paaske Gulbrandsen" userId="2e6bcb55-0d91-4c5a-b533-ab41a085144c" providerId="ADAL" clId="{44871052-92AA-4C44-8BAE-1D077DD21071}" dt="2019-10-24T15:42:28.645" v="516" actId="27636"/>
          <ac:spMkLst>
            <pc:docMk/>
            <pc:sldMk cId="3170000506" sldId="290"/>
            <ac:spMk id="2" creationId="{77D21D80-C59B-4782-8504-49899ECE5BEF}"/>
          </ac:spMkLst>
        </pc:spChg>
        <pc:spChg chg="mod">
          <ac:chgData name="Åsa Paaske Gulbrandsen" userId="2e6bcb55-0d91-4c5a-b533-ab41a085144c" providerId="ADAL" clId="{44871052-92AA-4C44-8BAE-1D077DD21071}" dt="2019-10-24T15:42:13.116" v="474" actId="20577"/>
          <ac:spMkLst>
            <pc:docMk/>
            <pc:sldMk cId="3170000506" sldId="290"/>
            <ac:spMk id="3" creationId="{39624E62-9677-4833-85D2-76BEAAEEBF3E}"/>
          </ac:spMkLst>
        </pc:spChg>
        <pc:spChg chg="mod">
          <ac:chgData name="Åsa Paaske Gulbrandsen" userId="2e6bcb55-0d91-4c5a-b533-ab41a085144c" providerId="ADAL" clId="{44871052-92AA-4C44-8BAE-1D077DD21071}" dt="2019-10-24T15:41:49.526" v="417" actId="5793"/>
          <ac:spMkLst>
            <pc:docMk/>
            <pc:sldMk cId="3170000506" sldId="290"/>
            <ac:spMk id="4" creationId="{DD7BCC05-BF7F-4B4B-8324-8095B04F67E6}"/>
          </ac:spMkLst>
        </pc:spChg>
      </pc:sldChg>
      <pc:sldChg chg="add">
        <pc:chgData name="Åsa Paaske Gulbrandsen" userId="2e6bcb55-0d91-4c5a-b533-ab41a085144c" providerId="ADAL" clId="{44871052-92AA-4C44-8BAE-1D077DD21071}" dt="2019-10-24T15:40:30.402" v="166"/>
        <pc:sldMkLst>
          <pc:docMk/>
          <pc:sldMk cId="1512011608" sldId="291"/>
        </pc:sldMkLst>
      </pc:sldChg>
      <pc:sldChg chg="del">
        <pc:chgData name="Åsa Paaske Gulbrandsen" userId="2e6bcb55-0d91-4c5a-b533-ab41a085144c" providerId="ADAL" clId="{44871052-92AA-4C44-8BAE-1D077DD21071}" dt="2019-10-24T15:38:34.354" v="42" actId="2696"/>
        <pc:sldMkLst>
          <pc:docMk/>
          <pc:sldMk cId="2802591978" sldId="291"/>
        </pc:sldMkLst>
      </pc:sldChg>
      <pc:sldChg chg="del">
        <pc:chgData name="Åsa Paaske Gulbrandsen" userId="2e6bcb55-0d91-4c5a-b533-ab41a085144c" providerId="ADAL" clId="{44871052-92AA-4C44-8BAE-1D077DD21071}" dt="2019-10-24T15:36:43.095" v="34" actId="2696"/>
        <pc:sldMkLst>
          <pc:docMk/>
          <pc:sldMk cId="1666914558" sldId="292"/>
        </pc:sldMkLst>
      </pc:sldChg>
      <pc:sldChg chg="add del">
        <pc:chgData name="Åsa Paaske Gulbrandsen" userId="2e6bcb55-0d91-4c5a-b533-ab41a085144c" providerId="ADAL" clId="{44871052-92AA-4C44-8BAE-1D077DD21071}" dt="2019-10-24T15:36:37.926" v="33" actId="2696"/>
        <pc:sldMkLst>
          <pc:docMk/>
          <pc:sldMk cId="3089232239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D612-C8EC-4F10-A7A8-690DF4DEA5B3}" type="datetimeFigureOut">
              <a:rPr lang="nb-NO" smtClean="0"/>
              <a:t>02.06.2020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8017-24DC-4893-8F5C-208CDC17B4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76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48017-24DC-4893-8F5C-208CDC17B4A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75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017-24DC-4893-8F5C-208CDC17B4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20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017-24DC-4893-8F5C-208CDC17B4A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28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017-24DC-4893-8F5C-208CDC17B4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54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slid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D26495F-05DB-214F-9709-9F6133B21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77701"/>
            <a:ext cx="8229600" cy="124670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2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lide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9546"/>
            <a:ext cx="8229600" cy="6640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D26495F-05DB-214F-9709-9F6133B21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23643"/>
            <a:ext cx="8229600" cy="124670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lide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D26495F-05DB-214F-9709-9F6133B21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63456"/>
            <a:ext cx="8229600" cy="124670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4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9281"/>
            <a:ext cx="7772400" cy="144948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66863"/>
            <a:ext cx="8229599" cy="4291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CC34-343F-A04C-A263-C82A61A7565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95F-05DB-214F-9709-9F6133B21D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244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lides-03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8"/>
          <a:stretch/>
        </p:blipFill>
        <p:spPr>
          <a:xfrm>
            <a:off x="0" y="6018448"/>
            <a:ext cx="9138047" cy="8395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303CC34-343F-A04C-A263-C82A61A75657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D26495F-05DB-214F-9709-9F6133B21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651" r:id="rId2"/>
    <p:sldLayoutId id="2147483810" r:id="rId3"/>
    <p:sldLayoutId id="2147483798" r:id="rId4"/>
    <p:sldLayoutId id="2147483812" r:id="rId5"/>
    <p:sldLayoutId id="2147483801" r:id="rId6"/>
    <p:sldLayoutId id="2147483802" r:id="rId7"/>
    <p:sldLayoutId id="2147483803" r:id="rId8"/>
    <p:sldLayoutId id="2147483804" r:id="rId9"/>
    <p:sldLayoutId id="2147483811" r:id="rId10"/>
    <p:sldLayoutId id="2147483805" r:id="rId11"/>
    <p:sldLayoutId id="2147483806" r:id="rId12"/>
    <p:sldLayoutId id="214748380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A89D7FF-E885-4767-8EEF-65AE9241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72065C2-2132-4A00-A41D-1B1CC08604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1CF7FD4-8CC2-462C-A548-678EC2C52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2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07ECC63-37B4-4BF2-A038-6655C162E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76B5488-EC6F-4A8C-9E4E-ECA85DC9C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4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AE95787-5F66-4B40-AFAF-29D0B4A6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54E7E91-E618-43DA-8915-315FA01E26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00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C430252-E66B-466B-AFA8-E98D2423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01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5B0C363EC12F4D81BAA350580A3806" ma:contentTypeVersion="13" ma:contentTypeDescription="Opprett et nytt dokument." ma:contentTypeScope="" ma:versionID="a478d048bb7e3a1244f20fcf5fd89748">
  <xsd:schema xmlns:xsd="http://www.w3.org/2001/XMLSchema" xmlns:xs="http://www.w3.org/2001/XMLSchema" xmlns:p="http://schemas.microsoft.com/office/2006/metadata/properties" xmlns:ns2="9b36e54c-d239-4444-9f0d-c540e4916628" xmlns:ns3="34db1914-3c32-4e48-b224-0e76fbb473a0" targetNamespace="http://schemas.microsoft.com/office/2006/metadata/properties" ma:root="true" ma:fieldsID="bff1c42e3a3b0c849758b156828c6683" ns2:_="" ns3:_="">
    <xsd:import namespace="9b36e54c-d239-4444-9f0d-c540e4916628"/>
    <xsd:import namespace="34db1914-3c32-4e48-b224-0e76fbb47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6e54c-d239-4444-9f0d-c540e4916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b1914-3c32-4e48-b224-0e76fbb47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77306-5C44-4831-BDF4-EA093F8603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9C37DB-3335-453C-A8B1-C407DBE6AC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CF414-418C-4640-8576-3886F758734F}"/>
</file>

<file path=docProps/app.xml><?xml version="1.0" encoding="utf-8"?>
<Properties xmlns="http://schemas.openxmlformats.org/officeDocument/2006/extended-properties" xmlns:vt="http://schemas.openxmlformats.org/officeDocument/2006/docPropsVTypes">
  <Template>Lag_powerpoint_master</Template>
  <TotalTime>896</TotalTime>
  <Words>4</Words>
  <Application>Microsoft Office PowerPoint</Application>
  <PresentationFormat>Skjermfremvisning (4:3)</PresentationFormat>
  <Paragraphs>4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Solhuset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Brekke</dc:creator>
  <cp:lastModifiedBy>Diego Marin</cp:lastModifiedBy>
  <cp:revision>40</cp:revision>
  <dcterms:created xsi:type="dcterms:W3CDTF">2013-08-06T08:47:51Z</dcterms:created>
  <dcterms:modified xsi:type="dcterms:W3CDTF">2020-06-02T11:17:06Z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0x010100CB5B0C363EC12F4D81BAA350580A3806</vt:lpwstr>
  </property>
</Properties>
</file>